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0EF4-203A-0B54-5082-C866D4E4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3E728-CA68-8C8B-C2C7-DFD6B7341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93845-8AB8-4204-E1DF-5056C274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B895A-62E8-1E18-1D99-EC8485E6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7F519-CDC2-F87F-4927-1CC8E2C0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1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AA46-4694-10C4-35B5-9175DE73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29DC0-71C5-250D-AA5D-A1E47EDE7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3D98A-D570-85D6-AC66-7F2FC4AA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B840B-8A42-FF0E-FF4C-3299DCD1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75BF-3930-BE27-9811-354560D0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947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0CB4C-DA73-8704-6FA4-F0577AC1E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DFD37-5826-F224-353A-91C147726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42B8C-AA70-7184-51BB-FB7C3A49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2616-4BB0-0890-8970-C8F94E21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93FC-5FE0-4B86-E6A9-F61ABF56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15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AC8A-120A-EBAF-7E78-CD5374ED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792B-9CC9-F520-33D2-08B64B531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2500-4C03-C570-F3DF-A92EDD44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E6998-3C39-E110-0C6E-2CBAD5F1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0483D-F65B-DD63-13C8-53377B8D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5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0EB2-022A-0EC8-244C-28568C6C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18AC9-CA03-636B-8AA5-A2E0F24D2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0A7B7-C6BD-C69F-3BA4-CB5C57B1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36F28-E368-F40F-3F50-12F432F3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67F93-74CB-B88E-1C73-310E156F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81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183C-EA5E-12AB-6FEF-698CFB89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0BC56-78A1-2E65-43AC-529623FC4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11F8B-4B40-5A60-E1FD-A87FBB5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45F31-9B64-2E14-D8B5-157F1576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5F660-421D-4639-FA0D-7EF43BBF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C8D7F-3AA7-D0B8-03A2-A9A6CA2F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11B4-FB89-4621-650C-70DDA0C1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24CD4-92A0-4686-CE95-E7669FDCC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AADEC-0D48-EE9C-E3EC-CB3FFEA9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B326A-19DE-8D37-5206-F738EA85C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0A44E-F273-EB96-847A-2CD464442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018DA-0B4C-BE96-37BF-D2DF05E3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2CA80-DEEE-12BD-BFA6-9FA94F91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65E87-9C76-A488-AF91-DF7CD384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79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8476-AB9C-835A-1969-2DC588D3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77EE2-5E6C-8DF0-BDF8-96D6C045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41FAC-0F67-0446-18A9-4A303D8F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09629-3062-2680-E089-598F0C40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49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16FD2-5C3F-8223-21E2-CE53831E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D8599-6C62-D494-BF98-F6E6EC41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75A0D-5E1D-4BE6-DDC7-A40951C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32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D29A-03A9-9E47-DE30-359B1722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6705F-FE18-EC40-C49C-92F8EF74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87032-16C5-06B4-64C2-423A2D61F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5089B-04C2-E1A4-75E6-D0FB36F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E9022-9445-9EB6-F527-E809DA28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8432B-E4E4-24DB-8BA1-ECFF5DF3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84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EA14-B90C-BFE0-981D-A82F9F0D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F57A6-7B0A-81BE-117C-FE4B6F8B2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FD0DB-2B55-1CDB-738C-B40CE0DAE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64082-583B-2D19-FB1A-F5DA6A2E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9D178-0826-2B5A-8B10-8051C4A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9A36D-B160-DC06-E3BF-C28BBE48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94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9BEE5-0864-66A0-5EDC-4D7F2587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7E2FD-E242-7B86-E88E-DA52821BE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11AD6-FD46-78EA-D645-8D9209ECC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703DE-6BA0-4735-B236-1F1D9BDE0100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E1228-FE42-47D2-614C-A95925BB2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F7851-732F-D70C-344E-267BA376F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D3DA-07FF-480B-AC04-C2993F27A4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3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D1989-DF49-D7B6-D618-78DEF94A9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804510-6A6A-0D75-4BE5-256B6B3F4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59678F-A55C-C14C-E2E1-5C3ECF7E2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2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A98D6-C6D5-9A45-FEEE-78A23C6FD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MEETY</dc:creator>
  <cp:lastModifiedBy>MEETY</cp:lastModifiedBy>
  <cp:revision>2</cp:revision>
  <dcterms:created xsi:type="dcterms:W3CDTF">2024-05-22T11:55:32Z</dcterms:created>
  <dcterms:modified xsi:type="dcterms:W3CDTF">2024-05-22T11:57:27Z</dcterms:modified>
</cp:coreProperties>
</file>